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eg"/>
  <Override PartName="/ppt/media/image9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8" r:id="rId9"/>
    <p:sldId id="264" r:id="rId10"/>
    <p:sldId id="272" r:id="rId11"/>
    <p:sldId id="263" r:id="rId12"/>
    <p:sldId id="269" r:id="rId13"/>
    <p:sldId id="267" r:id="rId14"/>
    <p:sldId id="270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62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80F4A-3FF3-4AED-9F9E-E1F5479BECB8}" v="18" dt="2025-09-23T01:59:47.4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53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03A3E-AB09-45D7-8BC1-17A5EFEB4DFE}" type="datetimeFigureOut">
              <a:rPr lang="es-CO" smtClean="0"/>
              <a:t>24/09/2025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99557-07DE-4269-ADDC-F0552914A8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566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99557-07DE-4269-ADDC-F0552914A8C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643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99557-07DE-4269-ADDC-F0552914A8CA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07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87677" y="2233865"/>
            <a:ext cx="201664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2262033"/>
            <a:ext cx="7772399" cy="34914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261" y="379909"/>
            <a:ext cx="1830070" cy="574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612" y="1314177"/>
            <a:ext cx="5401945" cy="319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6696" y="2549805"/>
            <a:ext cx="375792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 err="1">
                <a:solidFill>
                  <a:srgbClr val="3E3E3E"/>
                </a:solidFill>
              </a:rPr>
              <a:t>DataGoal</a:t>
            </a:r>
            <a:endParaRPr sz="5400" dirty="0"/>
          </a:p>
        </p:txBody>
      </p:sp>
      <p:pic>
        <p:nvPicPr>
          <p:cNvPr id="5" name="Imagen 4" descr="Logo data goal">
            <a:extLst>
              <a:ext uri="{FF2B5EF4-FFF2-40B4-BE49-F238E27FC236}">
                <a16:creationId xmlns:a16="http://schemas.microsoft.com/office/drawing/2014/main" id="{311E3AAD-38FB-48D5-90A1-44F79F012A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34600" y="5105400"/>
            <a:ext cx="87884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1D6D6-1C54-7A93-66CF-FD02C13C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E31B397-3069-F5F8-D564-8C35F5883C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FE6E6F4-49F7-19BB-5BE4-242B82854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3276600"/>
            <a:ext cx="7315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6000" spc="-10" dirty="0">
                <a:solidFill>
                  <a:srgbClr val="4D4D4C"/>
                </a:solidFill>
              </a:rPr>
              <a:t>Diagrama de procesos</a:t>
            </a:r>
            <a:endParaRPr sz="60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0F373DD-9214-9E86-AE47-3A1B9F64F2AA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46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07C3-D151-17F2-DB17-65CE5448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D26C78-73F7-4824-A0BE-659A5E99D3CD}"/>
              </a:ext>
            </a:extLst>
          </p:cNvPr>
          <p:cNvSpPr txBox="1"/>
          <p:nvPr/>
        </p:nvSpPr>
        <p:spPr>
          <a:xfrm>
            <a:off x="495300" y="408518"/>
            <a:ext cx="83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Times New Roman"/>
                <a:cs typeface="Times New Roman"/>
              </a:rPr>
              <a:t>Módulo de Gestión de Equipos y Jugadores 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C08B799E-3498-0A0A-2377-1DB87C40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t="2071" r="4229" b="4520"/>
          <a:stretch>
            <a:fillRect/>
          </a:stretch>
        </p:blipFill>
        <p:spPr>
          <a:xfrm>
            <a:off x="495300" y="1143000"/>
            <a:ext cx="11201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8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8E31DF47-B79F-4D7D-C5B1-83E2E465E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" y="1600200"/>
            <a:ext cx="11754212" cy="3124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B4DB918-926B-BC3A-C484-6F469BF08D62}"/>
              </a:ext>
            </a:extLst>
          </p:cNvPr>
          <p:cNvSpPr txBox="1"/>
          <p:nvPr/>
        </p:nvSpPr>
        <p:spPr>
          <a:xfrm>
            <a:off x="285388" y="228600"/>
            <a:ext cx="83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2400" dirty="0">
                <a:latin typeface="Times New Roman"/>
                <a:cs typeface="Times New Roman"/>
              </a:rPr>
              <a:t>Módulo de Partidos y Entrenamientos</a:t>
            </a:r>
          </a:p>
        </p:txBody>
      </p:sp>
    </p:spTree>
    <p:extLst>
      <p:ext uri="{BB962C8B-B14F-4D97-AF65-F5344CB8AC3E}">
        <p14:creationId xmlns:p14="http://schemas.microsoft.com/office/powerpoint/2010/main" val="425479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999C-55E8-FB64-75C2-E8888FC11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6059C86-6938-9A75-AEE6-80861120A2C2}"/>
              </a:ext>
            </a:extLst>
          </p:cNvPr>
          <p:cNvSpPr txBox="1"/>
          <p:nvPr/>
        </p:nvSpPr>
        <p:spPr>
          <a:xfrm>
            <a:off x="285388" y="228600"/>
            <a:ext cx="83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2400" dirty="0">
                <a:latin typeface="Times New Roman"/>
                <a:cs typeface="Times New Roman"/>
              </a:rPr>
              <a:t>Módulo de Estadísticas y </a:t>
            </a:r>
            <a:r>
              <a:rPr lang="es-ES" sz="2400" dirty="0" err="1">
                <a:latin typeface="Times New Roman"/>
                <a:cs typeface="Times New Roman"/>
              </a:rPr>
              <a:t>Dashboards</a:t>
            </a:r>
            <a:endParaRPr lang="es-ES" sz="2400" dirty="0">
              <a:latin typeface="Times New Roman"/>
              <a:cs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02B43F-BBBA-4686-8139-324B0D56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8" y="1219200"/>
            <a:ext cx="11411005" cy="52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81886A-F6E0-8481-DEDD-19082D6DDDE5}"/>
              </a:ext>
            </a:extLst>
          </p:cNvPr>
          <p:cNvSpPr txBox="1"/>
          <p:nvPr/>
        </p:nvSpPr>
        <p:spPr>
          <a:xfrm>
            <a:off x="285388" y="228600"/>
            <a:ext cx="83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2400" dirty="0">
                <a:latin typeface="Times New Roman"/>
                <a:cs typeface="Times New Roman"/>
              </a:rPr>
              <a:t>Módulo de Torneos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2870C6-788A-BBEC-CD38-3B1CB492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34800" cy="53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8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29809-9595-5777-79C8-104292A0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ED53431-D024-4EF9-B337-69B7BED63C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5303D12-2A32-5269-B664-3B14719E8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1905006"/>
            <a:ext cx="86868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>
                <a:solidFill>
                  <a:srgbClr val="4D4D4C"/>
                </a:solidFill>
              </a:rPr>
              <a:t>Técnicas de recolección de información y análisis de resultados</a:t>
            </a:r>
            <a:endParaRPr sz="54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F5FA02-3045-6586-7BB5-24290D8678AA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10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9FF1BD-7F68-85FF-44B1-29225CDE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60" y="379910"/>
            <a:ext cx="9605340" cy="1661993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Técnica de recolección de información y </a:t>
            </a:r>
            <a:r>
              <a:rPr lang="es-ES" dirty="0"/>
              <a:t>Análisis </a:t>
            </a:r>
            <a:r>
              <a:rPr lang="es-ES" dirty="0">
                <a:solidFill>
                  <a:schemeClr val="tx1"/>
                </a:solidFill>
              </a:rPr>
              <a:t>de resultados</a:t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5F9AEEF7-1DF1-740E-7779-75A5B5399D66}"/>
              </a:ext>
            </a:extLst>
          </p:cNvPr>
          <p:cNvSpPr txBox="1">
            <a:spLocks/>
          </p:cNvSpPr>
          <p:nvPr/>
        </p:nvSpPr>
        <p:spPr>
          <a:xfrm>
            <a:off x="529260" y="1676400"/>
            <a:ext cx="10443540" cy="449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dirty="0"/>
              <a:t>Técnica de recolección de información:</a:t>
            </a:r>
          </a:p>
          <a:p>
            <a:r>
              <a:rPr lang="es-ES" dirty="0"/>
              <a:t>	* Se utilizó encuesta digital (Google </a:t>
            </a:r>
            <a:r>
              <a:rPr lang="es-ES" dirty="0" err="1"/>
              <a:t>Forms</a:t>
            </a:r>
            <a:r>
              <a:rPr lang="es-ES" dirty="0"/>
              <a:t>).</a:t>
            </a:r>
          </a:p>
          <a:p>
            <a:r>
              <a:rPr lang="es-ES" dirty="0"/>
              <a:t>	* Preguntas cerradas (Sí/No y opción múltiple).</a:t>
            </a:r>
          </a:p>
          <a:p>
            <a:r>
              <a:rPr lang="es-ES" dirty="0"/>
              <a:t>	* Participaron 11 personas entre entrenadores y administradores.</a:t>
            </a:r>
          </a:p>
          <a:p>
            <a:r>
              <a:rPr lang="es-ES" dirty="0"/>
              <a:t>	* Permite obtener datos rápidos y organizados.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800" b="1" dirty="0"/>
              <a:t>Análisis de resultados:</a:t>
            </a:r>
          </a:p>
          <a:p>
            <a:r>
              <a:rPr lang="es-ES" dirty="0"/>
              <a:t>Se calcularon porcentajes de respuestas.</a:t>
            </a:r>
          </a:p>
          <a:p>
            <a:r>
              <a:rPr lang="es-ES" dirty="0"/>
              <a:t>* Se identificaron problemas comunes:</a:t>
            </a:r>
          </a:p>
          <a:p>
            <a:r>
              <a:rPr lang="es-ES" dirty="0"/>
              <a:t>	* Pérdida de información.</a:t>
            </a:r>
          </a:p>
          <a:p>
            <a:r>
              <a:rPr lang="es-ES" dirty="0"/>
              <a:t>	* Dificultad para organizar datos manualmente.</a:t>
            </a:r>
          </a:p>
          <a:p>
            <a:r>
              <a:rPr lang="es-ES" dirty="0"/>
              <a:t>Se identificaron necesidades:</a:t>
            </a:r>
          </a:p>
          <a:p>
            <a:r>
              <a:rPr lang="es-ES" dirty="0"/>
              <a:t>	* Consultar estadísticas digitales.</a:t>
            </a:r>
          </a:p>
          <a:p>
            <a:r>
              <a:rPr lang="es-ES" dirty="0"/>
              <a:t>	* Mejor control y seguridad de la información.</a:t>
            </a:r>
          </a:p>
          <a:p>
            <a:r>
              <a:rPr lang="es-ES" dirty="0"/>
              <a:t>El 100% considera útil implementar un sistema digital.</a:t>
            </a:r>
          </a:p>
          <a:p>
            <a:endParaRPr lang="es-ES" dirty="0"/>
          </a:p>
        </p:txBody>
      </p:sp>
      <p:pic>
        <p:nvPicPr>
          <p:cNvPr id="1028" name="Picture 4" descr="Forms response chart. Question title:   ¿Cree que un sistema de información ayudaría a mejorar la organización y el análisis de la información?  . Number of responses: 11 responses.">
            <a:extLst>
              <a:ext uri="{FF2B5EF4-FFF2-40B4-BE49-F238E27FC236}">
                <a16:creationId xmlns:a16="http://schemas.microsoft.com/office/drawing/2014/main" id="{C1176A33-2042-27CF-3F57-C6541819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60249"/>
            <a:ext cx="6324600" cy="38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4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83A5-B081-4B38-8DE6-95E6A611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A00862A-61B7-4115-396D-0C2584C67E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1AF859B-E372-D9FE-4688-3A0A93A0C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1905006"/>
            <a:ext cx="86868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>
                <a:solidFill>
                  <a:srgbClr val="4D4D4C"/>
                </a:solidFill>
              </a:rPr>
              <a:t>Historias de usuario y Diagramas de caso de uso</a:t>
            </a:r>
            <a:endParaRPr sz="54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3B954A-E95A-AAF6-4C39-2E9DC3528562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63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0403593-6D22-8791-C33C-ECF19212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38" y="3810000"/>
            <a:ext cx="8926171" cy="17909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A874EE-D69D-6D6E-2790-6AFC11BA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95" y="189995"/>
            <a:ext cx="899285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3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DDA978-3ADD-B77F-8012-A656CB87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228600"/>
            <a:ext cx="8945223" cy="1743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A98E1B-0776-A331-9A28-2521DB7D8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88" y="2085341"/>
            <a:ext cx="897380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9800" y="1341720"/>
            <a:ext cx="7772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3200" spc="-10" dirty="0">
                <a:solidFill>
                  <a:srgbClr val="4D4D4C"/>
                </a:solidFill>
              </a:rPr>
              <a:t>Sistema de información para la gestión y análisis de datos deportivos en la escuela de fútbol </a:t>
            </a:r>
            <a:r>
              <a:rPr lang="es-MX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CANTERA PATRIOTA SB</a:t>
            </a:r>
            <a:endParaRPr lang="es-MX" sz="32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72227" y="3324314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3" y="0"/>
                </a:lnTo>
              </a:path>
            </a:pathLst>
          </a:custGeom>
          <a:ln w="12699">
            <a:solidFill>
              <a:srgbClr val="37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49C39-0CEB-41DB-A368-DA144031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60" y="379909"/>
            <a:ext cx="6938339" cy="553998"/>
          </a:xfrm>
        </p:spPr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Diagramas de casos de uso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90C77D-680E-40E9-94B9-6BD3FDE0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33907"/>
            <a:ext cx="8255194" cy="57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97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5C375-E412-4468-8959-5871EFA3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Mockups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A3DCB6-B40E-4D0D-AAED-CEF76878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95A730-6E8B-45A6-9FC9-32828862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5" y="1219200"/>
            <a:ext cx="5878445" cy="441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036835-0CF5-494A-9512-56CB3A5A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30" y="1219200"/>
            <a:ext cx="601635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34A5-708D-2545-8E0E-DC613E83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9C9678-D971-1732-FD8B-2FDC934F647D}"/>
              </a:ext>
            </a:extLst>
          </p:cNvPr>
          <p:cNvSpPr/>
          <p:nvPr/>
        </p:nvSpPr>
        <p:spPr>
          <a:xfrm>
            <a:off x="4972227" y="3324314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3" y="0"/>
                </a:lnTo>
              </a:path>
            </a:pathLst>
          </a:custGeom>
          <a:ln w="12699">
            <a:solidFill>
              <a:srgbClr val="37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F029AC1-0E5E-1467-E488-7D8DD5758222}"/>
              </a:ext>
            </a:extLst>
          </p:cNvPr>
          <p:cNvSpPr txBox="1"/>
          <p:nvPr/>
        </p:nvSpPr>
        <p:spPr>
          <a:xfrm>
            <a:off x="4680185" y="3429000"/>
            <a:ext cx="283163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Brayan David </a:t>
            </a:r>
            <a:r>
              <a:rPr lang="es-MX" sz="1600" dirty="0" err="1">
                <a:latin typeface="Times New Roman"/>
                <a:cs typeface="Times New Roman"/>
              </a:rPr>
              <a:t>Martinez</a:t>
            </a:r>
            <a:r>
              <a:rPr lang="es-MX" sz="1600" dirty="0">
                <a:latin typeface="Times New Roman"/>
                <a:cs typeface="Times New Roman"/>
              </a:rPr>
              <a:t> Hincapié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Carlos Alberto Meléndez Correa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Alejandro Bocanegra Pérez 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Juan Esteban Diaz Galindo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8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6600" y="2499258"/>
            <a:ext cx="73152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6000" spc="-10" dirty="0"/>
              <a:t>FORMULACIÓN DEL PROYECTO </a:t>
            </a:r>
            <a:endParaRPr sz="6000" dirty="0"/>
          </a:p>
        </p:txBody>
      </p:sp>
      <p:sp>
        <p:nvSpPr>
          <p:cNvPr id="5" name="object 5"/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844-74DF-F572-BFB5-CE836A91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A6EE7EE-0479-227F-E38D-154080EC2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609600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4D4D4C"/>
                </a:solidFill>
              </a:rPr>
              <a:t>Objetivo General 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DDE7FD-9983-088A-1CB2-E51731B246A5}"/>
              </a:ext>
            </a:extLst>
          </p:cNvPr>
          <p:cNvSpPr txBox="1"/>
          <p:nvPr/>
        </p:nvSpPr>
        <p:spPr>
          <a:xfrm>
            <a:off x="613738" y="1730420"/>
            <a:ext cx="8225462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l">
              <a:lnSpc>
                <a:spcPts val="1730"/>
              </a:lnSpc>
              <a:spcBef>
                <a:spcPts val="315"/>
              </a:spcBef>
            </a:pP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información llamado 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s-E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permita manejar y analizar los datos deportivos de la Escuela de Fútbol 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Cantera Patriota SB</a:t>
            </a: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facilitando la administración de jugadores, equipos, partidos y entrenamientos, con el fin de optimizar la organización, mejorar la toma de decisiones y fortalecer el proceso de formación deportiva.</a:t>
            </a:r>
            <a:endParaRPr lang="es-MX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2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4490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37AA00"/>
                </a:solidFill>
              </a:rPr>
              <a:t>Objetivos Específicos</a:t>
            </a:r>
            <a:endParaRPr spc="-10" dirty="0">
              <a:solidFill>
                <a:srgbClr val="37AA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109578"/>
            <a:ext cx="5486400" cy="4826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1600" b="1" dirty="0">
                <a:latin typeface="Times New Roman"/>
                <a:cs typeface="Times New Roman"/>
              </a:rPr>
              <a:t>Módulo de Gestión de Equipos y Jugadores 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1400" dirty="0">
                <a:latin typeface="Times New Roman"/>
                <a:cs typeface="Times New Roman"/>
              </a:rPr>
              <a:t>Diseñar un módulo de gestión de jugadores y equipos que permita registrar, consultar y actualizar perfiles deportivos completos.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latin typeface="Times New Roman"/>
              <a:cs typeface="Times New Roman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1600" b="1" dirty="0">
                <a:latin typeface="Times New Roman"/>
                <a:cs typeface="Times New Roman"/>
              </a:rPr>
              <a:t>Módulo de Partidos y/o Entrenamientos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1400" dirty="0">
                <a:latin typeface="Times New Roman"/>
                <a:cs typeface="Times New Roman"/>
              </a:rPr>
              <a:t>Implementar un módulo de control de partidos y/o entrenamientos que registre eventos como goles, asistencias, tarjetas y participación de jugadores o realizar algunas observaciones sobre los entrenamientos o partidos.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latin typeface="Times New Roman"/>
              <a:cs typeface="Times New Roman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1600" b="1" dirty="0">
                <a:latin typeface="Times New Roman"/>
                <a:cs typeface="Times New Roman"/>
              </a:rPr>
              <a:t>Módulo de Estadísticas y </a:t>
            </a:r>
            <a:r>
              <a:rPr lang="es-MX" sz="1600" b="1" dirty="0" err="1">
                <a:latin typeface="Times New Roman"/>
                <a:cs typeface="Times New Roman"/>
              </a:rPr>
              <a:t>Dashboards</a:t>
            </a:r>
            <a:endParaRPr lang="es-MX" sz="1600" b="1" dirty="0">
              <a:latin typeface="Times New Roman"/>
              <a:cs typeface="Times New Roman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1400" dirty="0">
                <a:latin typeface="Times New Roman"/>
                <a:cs typeface="Times New Roman"/>
              </a:rPr>
              <a:t>Desarrollar un módulo de estadísticas y </a:t>
            </a:r>
            <a:r>
              <a:rPr lang="es-ES" sz="1400" dirty="0" err="1">
                <a:latin typeface="Times New Roman"/>
                <a:cs typeface="Times New Roman"/>
              </a:rPr>
              <a:t>dashboards</a:t>
            </a:r>
            <a:r>
              <a:rPr lang="es-ES" sz="1400" dirty="0">
                <a:latin typeface="Times New Roman"/>
                <a:cs typeface="Times New Roman"/>
              </a:rPr>
              <a:t> interactivos para analizar el rendimiento individual y grupal de los jugadores y equipos.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latin typeface="Times New Roman"/>
              <a:cs typeface="Times New Roman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1600" b="1" dirty="0">
                <a:latin typeface="Times New Roman"/>
                <a:cs typeface="Times New Roman"/>
              </a:rPr>
              <a:t>Módulo de Torneos 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1400" dirty="0">
                <a:latin typeface="Times New Roman"/>
                <a:cs typeface="Times New Roman"/>
              </a:rPr>
              <a:t>Crear un módulo de torneos internos que organice inscripciones, programación de encuentros, tablas de posiciones y reportes automáticos.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ES" sz="1400" dirty="0">
              <a:latin typeface="Times New Roman"/>
              <a:cs typeface="Times New Roman"/>
            </a:endParaRPr>
          </a:p>
          <a:p>
            <a:pPr marL="64769" marR="179070">
              <a:spcBef>
                <a:spcPts val="100"/>
              </a:spcBef>
            </a:pPr>
            <a:r>
              <a:rPr lang="es-ES" sz="1600" b="1" dirty="0">
                <a:latin typeface="Times New Roman"/>
                <a:cs typeface="Times New Roman"/>
              </a:rPr>
              <a:t>Seguridad y Privacidad</a:t>
            </a:r>
            <a:endParaRPr lang="es-ES" sz="1600" dirty="0">
              <a:latin typeface="Times New Roman"/>
              <a:cs typeface="Times New Roman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sz="1400" dirty="0">
                <a:latin typeface="Times New Roman"/>
                <a:cs typeface="Times New Roman"/>
              </a:rPr>
              <a:t>Garantizar la seguridad y privacidad de los datos deportivos, aplicando medidas de protección de información sensible.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914400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C78EFF-20D0-989E-6C4C-BCDC430D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94" y="1219200"/>
            <a:ext cx="553570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865550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4D4D4C"/>
                </a:solidFill>
              </a:rPr>
              <a:t>Pregunta Problema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5391" y="4625734"/>
            <a:ext cx="553300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>
              <a:lnSpc>
                <a:spcPct val="100000"/>
              </a:lnSpc>
              <a:spcBef>
                <a:spcPts val="100"/>
              </a:spcBef>
            </a:pPr>
            <a:r>
              <a:rPr lang="es-ES" spc="-25" dirty="0"/>
              <a:t>¿Cómo puede un sistema de información mejorar el manejo y el análisis de los datos deportivos en la Escuela de Fútbol Cantera Patriota SB para incrementar su organización y fortalecer los procesos deportivos?</a:t>
            </a:r>
            <a:endParaRPr spc="-25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2FD2FF1-B0E2-66EF-ACAC-0D226269C6CA}"/>
              </a:ext>
            </a:extLst>
          </p:cNvPr>
          <p:cNvSpPr txBox="1">
            <a:spLocks/>
          </p:cNvSpPr>
          <p:nvPr/>
        </p:nvSpPr>
        <p:spPr>
          <a:xfrm>
            <a:off x="694055" y="609600"/>
            <a:ext cx="616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MX" spc="-10" dirty="0">
                <a:solidFill>
                  <a:srgbClr val="4D4D4C"/>
                </a:solidFill>
              </a:rPr>
              <a:t>Planteamiento del Problema</a:t>
            </a:r>
            <a:br>
              <a:rPr lang="es-MX" spc="-10" dirty="0">
                <a:solidFill>
                  <a:srgbClr val="4D4D4C"/>
                </a:solidFill>
              </a:rPr>
            </a:br>
            <a:endParaRPr lang="es-MX" spc="-10" dirty="0">
              <a:solidFill>
                <a:srgbClr val="4D4D4C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92EE7FB-637B-B868-F710-59376ACDFE13}"/>
              </a:ext>
            </a:extLst>
          </p:cNvPr>
          <p:cNvSpPr txBox="1">
            <a:spLocks/>
          </p:cNvSpPr>
          <p:nvPr/>
        </p:nvSpPr>
        <p:spPr>
          <a:xfrm>
            <a:off x="694055" y="1499307"/>
            <a:ext cx="5401945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4769" marR="5080">
              <a:spcBef>
                <a:spcPts val="100"/>
              </a:spcBef>
            </a:pPr>
            <a:r>
              <a:rPr lang="es-ES" spc="-25" dirty="0"/>
              <a:t>La Escuela de Fútbol Cantera Patriota SB enfrenta dificultades en la organización y manejo de la información deportiva debido a que actualmente se realiza de forma manual. Este método genera duplicidad de datos, pérdida de información, dificultades para consultar historiales deportivos y retrasos en la toma de decisiones. Como consecuencia, se limita el análisis del rendimiento de jugadores y equipos, afectando tanto la gestión administrativa como el proceso de formación deportiva.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E7A9-871E-2143-7BE4-323F4333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589FEEE-B808-2F61-15E6-0D772D5B4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612" y="381000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4D4D4C"/>
                </a:solidFill>
              </a:rPr>
              <a:t>Alcance del Proyecto 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F567CE-CEEA-8FC7-6186-C1F011566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612" y="1443466"/>
            <a:ext cx="5619388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>
              <a:lnSpc>
                <a:spcPct val="100000"/>
              </a:lnSpc>
              <a:spcBef>
                <a:spcPts val="100"/>
              </a:spcBef>
            </a:pPr>
            <a:r>
              <a:rPr lang="es-ES" spc="-25" dirty="0"/>
              <a:t>El sistema de información Data </a:t>
            </a:r>
            <a:r>
              <a:rPr lang="es-ES" spc="-25" dirty="0" err="1"/>
              <a:t>Goal</a:t>
            </a:r>
            <a:r>
              <a:rPr lang="es-ES" spc="-25" dirty="0"/>
              <a:t> estará diseñado para la Escuela de Fútbol Cantera Patriota SB y servirá para organizar en un solo lugar la información de jugadores, equipos, partidos, torneos y entrenamientos. Con esta herramienta se podrán registrar y consultar datos de manera rápida, además de generar estadísticas y reportes que ayuden a mejorar el rendimiento deportivo y la gestión administrativa. También permitirá organizar torneos internos, inscribir equipos, programar partidos, actualizar tablas de posiciones y crear reportes de forma automática. De esta manera, la escuela contará con un sistema moderno que facilitará su trabajo diario y apoyará la formación de sus jugadores.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88936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0C33-687C-0284-5CBD-852DD9EA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C6B7BA-A118-2019-64DB-B31E6BD39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612" y="381000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4D4D4C"/>
                </a:solidFill>
              </a:rPr>
              <a:t>Justificación 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4A37BF-E903-6EF2-E9FC-8D5FD1CC2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612" y="1443466"/>
            <a:ext cx="7371988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>
              <a:lnSpc>
                <a:spcPct val="100000"/>
              </a:lnSpc>
              <a:spcBef>
                <a:spcPts val="100"/>
              </a:spcBef>
            </a:pPr>
            <a:r>
              <a:rPr lang="es-ES" spc="-25" dirty="0"/>
              <a:t>El proyecto Data </a:t>
            </a:r>
            <a:r>
              <a:rPr lang="es-ES" spc="-25" dirty="0" err="1"/>
              <a:t>Goal</a:t>
            </a:r>
            <a:r>
              <a:rPr lang="es-ES" spc="-25" dirty="0"/>
              <a:t> surge como respuesta a la necesidad de la Escuela de Fútbol Cantera Patriota SB de mejorar la organización y el análisis de sus datos deportivos. Actualmente, el manejo manual provoca desorden, pérdida de información y procesos ineficientes.</a:t>
            </a:r>
          </a:p>
          <a:p>
            <a:pPr marL="64769" marR="5080">
              <a:lnSpc>
                <a:spcPct val="100000"/>
              </a:lnSpc>
              <a:spcBef>
                <a:spcPts val="100"/>
              </a:spcBef>
            </a:pPr>
            <a:endParaRPr lang="es-ES" spc="-25" dirty="0"/>
          </a:p>
          <a:p>
            <a:pPr marL="64769" marR="5080">
              <a:lnSpc>
                <a:spcPct val="100000"/>
              </a:lnSpc>
              <a:spcBef>
                <a:spcPts val="100"/>
              </a:spcBef>
            </a:pPr>
            <a:r>
              <a:rPr lang="es-ES" spc="-25" dirty="0"/>
              <a:t>Un sistema de información permitirá centralizar los datos, optimizar la administración, generar estadísticas confiables y brindar a entrenadores, jugadores y directivos herramientas que apoyen la toma de decisiones. Además, contribuirá al proceso de formación deportiva, ya que el análisis de rendimiento ayudará a identificar fortalezas y áreas de mejora en los jugadores.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96455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</TotalTime>
  <Words>751</Words>
  <Application>Microsoft Office PowerPoint</Application>
  <PresentationFormat>Panorámica</PresentationFormat>
  <Paragraphs>63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Calibri</vt:lpstr>
      <vt:lpstr>Times New Roman</vt:lpstr>
      <vt:lpstr>Office Theme</vt:lpstr>
      <vt:lpstr>DataGoal</vt:lpstr>
      <vt:lpstr>Sistema de información para la gestión y análisis de datos deportivos en la escuela de fútbol CANTERA PATRIOTA SB</vt:lpstr>
      <vt:lpstr>Presentación de PowerPoint</vt:lpstr>
      <vt:lpstr>FORMULACIÓN DEL PROYECTO </vt:lpstr>
      <vt:lpstr>Objetivo General  </vt:lpstr>
      <vt:lpstr>Objetivos Específicos</vt:lpstr>
      <vt:lpstr>Pregunta Problema </vt:lpstr>
      <vt:lpstr>Alcance del Proyecto  </vt:lpstr>
      <vt:lpstr>Justificación  </vt:lpstr>
      <vt:lpstr>Diagrama de procesos</vt:lpstr>
      <vt:lpstr>Presentación de PowerPoint</vt:lpstr>
      <vt:lpstr>Presentación de PowerPoint</vt:lpstr>
      <vt:lpstr>Presentación de PowerPoint</vt:lpstr>
      <vt:lpstr>Presentación de PowerPoint</vt:lpstr>
      <vt:lpstr>Técnicas de recolección de información y análisis de resultados</vt:lpstr>
      <vt:lpstr>Técnica de recolección de información y Análisis de resultados </vt:lpstr>
      <vt:lpstr>Historias de usuario y Diagramas de caso de uso</vt:lpstr>
      <vt:lpstr>Presentación de PowerPoint</vt:lpstr>
      <vt:lpstr>Presentación de PowerPoint</vt:lpstr>
      <vt:lpstr>Diagramas de casos de uso</vt:lpstr>
      <vt:lpstr>Mockups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DataGoal</dc:title>
  <dc:creator>APRENDIZ</dc:creator>
  <cp:lastModifiedBy>Brayan Martínez</cp:lastModifiedBy>
  <cp:revision>15</cp:revision>
  <dcterms:created xsi:type="dcterms:W3CDTF">2025-08-19T11:36:00Z</dcterms:created>
  <dcterms:modified xsi:type="dcterms:W3CDTF">2025-09-24T15:05:45Z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2025-08-19T00:00:00Z</vt:filetime>
  </property>
  <property fmtid="{D5CDD505-2E9C-101B-9397-08002B2CF9AE}" pid="3" name="Creator">
    <vt:lpwstr>Google</vt:lpwstr>
  </property>
  <property fmtid="{D5CDD505-2E9C-101B-9397-08002B2CF9AE}" pid="4" name="LastSaved">
    <vt:filetime>2025-08-19T00:00:00Z</vt:filetime>
  </property>
</Properties>
</file>